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8" r:id="rId5"/>
    <p:sldId id="25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FFFF"/>
    <a:srgbClr val="CC99FF"/>
    <a:srgbClr val="99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D878769-5AF2-4408-8007-210E52B33205}" v="578" dt="2024-06-10T13:37:17.5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8C12A8-0453-3A2A-7BDD-8EFE7913B3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B68DDD-F748-B52B-45C6-3B9DCB6CE8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83CA41-C22D-530D-3855-EA81FF0EBD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03391-45C1-44C1-B582-4150360DEF6D}" type="datetimeFigureOut">
              <a:rPr lang="en-GB" smtClean="0"/>
              <a:t>10/06/2024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D3D292-56B6-F7D6-A10E-60EB76B72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8638EE-6AD8-2BF8-AB33-2A76D29C85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B20EC-B4A8-48D0-9600-AFCCEE3CD7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2192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C3505E-BA4D-8A72-4060-A898F07F4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1BB13C-5AFE-5D95-ADED-E22E93846D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418FFB-4813-FECE-6818-CD4CAF8DB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03391-45C1-44C1-B582-4150360DEF6D}" type="datetimeFigureOut">
              <a:rPr lang="en-GB" smtClean="0"/>
              <a:t>10/06/2024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800498-E2BF-22EB-86F4-F44222615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E0A490-0F3A-3BAE-60B4-6A6850F70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B20EC-B4A8-48D0-9600-AFCCEE3CD7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2889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1D70942-3FD9-F96F-7B4C-15ACB02877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32345B-DC3C-9326-BB0A-48D15D9B78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B87393-522E-F1E8-941E-4C1D8B057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03391-45C1-44C1-B582-4150360DEF6D}" type="datetimeFigureOut">
              <a:rPr lang="en-GB" smtClean="0"/>
              <a:t>10/06/2024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30ACA-F910-8391-3885-99410B38A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859BA4-C69B-C9AF-B76E-5324560BE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B20EC-B4A8-48D0-9600-AFCCEE3CD7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7576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EDEB3C-7BC3-B679-1A97-AC2EB5D608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D6D56D-69CA-206E-A600-FE19571DDC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2034E1-A5FC-4758-DE82-0C4EF2002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03391-45C1-44C1-B582-4150360DEF6D}" type="datetimeFigureOut">
              <a:rPr lang="en-GB" smtClean="0"/>
              <a:t>10/06/2024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DB11C0-68D8-D272-2587-3B56DD554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E3EEAA-43F5-6259-DBC4-B29A9D4D8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B20EC-B4A8-48D0-9600-AFCCEE3CD7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7802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B9AEB1-FD23-CE40-8A54-F12F95B8FF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C74815-FCED-2F58-E749-FA83418844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CC5EA1-57E2-BFDB-A11E-F1D687C6F3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03391-45C1-44C1-B582-4150360DEF6D}" type="datetimeFigureOut">
              <a:rPr lang="en-GB" smtClean="0"/>
              <a:t>10/06/2024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BD63C6-8F0B-2069-AFEC-C6C7FBECB5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B75B8C-E1B0-945C-AE3E-4C4FCACEA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B20EC-B4A8-48D0-9600-AFCCEE3CD7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349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532623-EDBB-FAB8-5884-C7182E2E9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87EB4E-6E4F-6C4F-1F32-10EF7E8DCF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1AD1FB-C1D6-6C16-CB9D-F032918343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C2E3AB-85A9-FB78-C888-F934BBD2B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03391-45C1-44C1-B582-4150360DEF6D}" type="datetimeFigureOut">
              <a:rPr lang="en-GB" smtClean="0"/>
              <a:t>10/06/2024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71288E-98AB-6159-DDA2-05408C068F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B41E89-4EFA-78AC-2E24-E7EE64947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B20EC-B4A8-48D0-9600-AFCCEE3CD7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0378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70B432-C830-4BE7-2F90-A47E0AF85D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29881F-68B4-2C9E-CE5A-80BCF774F9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0EA6E7-BB6B-0E95-2B47-037947117E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9039B0D-D64F-AA56-9531-15F4FA40FD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D9312B-6E3F-0043-8750-A9D935FD77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162B4E6-DF3D-A289-5552-F622DDD0F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03391-45C1-44C1-B582-4150360DEF6D}" type="datetimeFigureOut">
              <a:rPr lang="en-GB" smtClean="0"/>
              <a:t>10/06/2024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69CDD8F-7650-1535-908A-A57FF2F1D1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5F34BD3-E455-A895-F21E-0A9158AA9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B20EC-B4A8-48D0-9600-AFCCEE3CD7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1500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56144-FD4A-E0A6-3E2C-27C69C900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B8EC5F-43B6-020D-3EAB-2BA3AE732C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03391-45C1-44C1-B582-4150360DEF6D}" type="datetimeFigureOut">
              <a:rPr lang="en-GB" smtClean="0"/>
              <a:t>10/06/2024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25120C-2940-2C34-89EB-E3C2399CF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BE6C50-DB7D-12D5-D3CE-13799EDED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B20EC-B4A8-48D0-9600-AFCCEE3CD7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8077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42AF5E3-877D-F5AE-8C19-E8A95C6FED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03391-45C1-44C1-B582-4150360DEF6D}" type="datetimeFigureOut">
              <a:rPr lang="en-GB" smtClean="0"/>
              <a:t>10/06/2024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81C6015-F7F7-D7DF-28D7-7185FD0F6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3763D0-E66B-E0E1-BF2D-9A4BF8CEA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B20EC-B4A8-48D0-9600-AFCCEE3CD7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5969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655E41-E3E2-A58B-E435-699432F6DC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2391A4-7D71-5968-DC33-AAF95D330D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82CBD2-6061-93C5-1D5A-7C6CBB421B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F53D78-4EDB-84DF-1D65-D900AD091F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03391-45C1-44C1-B582-4150360DEF6D}" type="datetimeFigureOut">
              <a:rPr lang="en-GB" smtClean="0"/>
              <a:t>10/06/2024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BFDC03-0DED-47EA-772C-FDA0C7268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F4278B-C07E-26B1-8D87-5D44F5516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B20EC-B4A8-48D0-9600-AFCCEE3CD7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9804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6C4E2-94BA-CA27-3106-E6321A2574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3D91F9F-6AF0-687D-FCF7-452119255F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52E525-A28F-EBBF-54AC-4F4C92EAF8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39D0A0-41B7-FAA4-59CA-B475829FD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03391-45C1-44C1-B582-4150360DEF6D}" type="datetimeFigureOut">
              <a:rPr lang="en-GB" smtClean="0"/>
              <a:t>10/06/2024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AD7B72-9CD0-DE4A-9543-BD32D86047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D3102E-5D00-5D55-714D-1D875BFA9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B20EC-B4A8-48D0-9600-AFCCEE3CD7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8353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9F3586D-8D14-24AF-8C80-B9ECEB23A2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3D6845-D2E7-8F5A-09CB-07DB74A97A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02277A-A05C-965D-DCA1-6C024AD738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03391-45C1-44C1-B582-4150360DEF6D}" type="datetimeFigureOut">
              <a:rPr lang="en-GB" smtClean="0"/>
              <a:t>10/06/2024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9FB29-E6C7-F28A-C742-AAA78D1A26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3F7D43-C663-7FFE-1B37-0AD4BDC9CE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AB20EC-B4A8-48D0-9600-AFCCEE3CD7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7300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92122-817B-4140-9724-CA3A7F9DB3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  </a:t>
            </a:r>
            <a:r>
              <a:rPr lang="en-US" sz="4000" b="1" u="sng" dirty="0"/>
              <a:t>The PE Curriculum @ ABBEYS PRIMARY</a:t>
            </a:r>
            <a:endParaRPr lang="en-GB" sz="4000" b="1" u="sng" dirty="0"/>
          </a:p>
        </p:txBody>
      </p:sp>
      <p:pic>
        <p:nvPicPr>
          <p:cNvPr id="1026" name="Picture 2" descr="logo">
            <a:extLst>
              <a:ext uri="{FF2B5EF4-FFF2-40B4-BE49-F238E27FC236}">
                <a16:creationId xmlns:a16="http://schemas.microsoft.com/office/drawing/2014/main" id="{75EEF561-1945-4FE3-A803-0470026996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3038" y="1690688"/>
            <a:ext cx="131445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BA48451-39F5-4011-994D-70E92EE6885F}"/>
              </a:ext>
            </a:extLst>
          </p:cNvPr>
          <p:cNvSpPr txBox="1"/>
          <p:nvPr/>
        </p:nvSpPr>
        <p:spPr>
          <a:xfrm>
            <a:off x="3238500" y="3321348"/>
            <a:ext cx="53435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AIM, ASPIRE, ACHIEVE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2455038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CA143E22-C52C-5D45-2F5A-AEEEA5A28C99}"/>
              </a:ext>
            </a:extLst>
          </p:cNvPr>
          <p:cNvSpPr/>
          <p:nvPr/>
        </p:nvSpPr>
        <p:spPr>
          <a:xfrm>
            <a:off x="1714500" y="5660421"/>
            <a:ext cx="8098535" cy="457200"/>
          </a:xfrm>
          <a:custGeom>
            <a:avLst/>
            <a:gdLst>
              <a:gd name="connsiteX0" fmla="*/ 8098536 w 8098535"/>
              <a:gd name="connsiteY0" fmla="*/ 457200 h 457200"/>
              <a:gd name="connsiteX1" fmla="*/ 201549 w 8098535"/>
              <a:gd name="connsiteY1" fmla="*/ 457200 h 457200"/>
              <a:gd name="connsiteX2" fmla="*/ 0 w 8098535"/>
              <a:gd name="connsiteY2" fmla="*/ 228600 h 457200"/>
              <a:gd name="connsiteX3" fmla="*/ 201549 w 8098535"/>
              <a:gd name="connsiteY3" fmla="*/ 0 h 457200"/>
              <a:gd name="connsiteX4" fmla="*/ 8098536 w 8098535"/>
              <a:gd name="connsiteY4" fmla="*/ 0 h 457200"/>
              <a:gd name="connsiteX5" fmla="*/ 8098536 w 8098535"/>
              <a:gd name="connsiteY5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098535" h="457200">
                <a:moveTo>
                  <a:pt x="8098536" y="457200"/>
                </a:moveTo>
                <a:lnTo>
                  <a:pt x="201549" y="457200"/>
                </a:lnTo>
                <a:lnTo>
                  <a:pt x="0" y="228600"/>
                </a:lnTo>
                <a:lnTo>
                  <a:pt x="201549" y="0"/>
                </a:lnTo>
                <a:lnTo>
                  <a:pt x="8098536" y="0"/>
                </a:lnTo>
                <a:lnTo>
                  <a:pt x="8098536" y="457200"/>
                </a:lnTo>
                <a:close/>
              </a:path>
            </a:pathLst>
          </a:custGeom>
          <a:solidFill>
            <a:srgbClr val="000000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DCF636E8-9C18-7556-3735-28E788CD5134}"/>
              </a:ext>
            </a:extLst>
          </p:cNvPr>
          <p:cNvSpPr/>
          <p:nvPr/>
        </p:nvSpPr>
        <p:spPr>
          <a:xfrm>
            <a:off x="1714500" y="793174"/>
            <a:ext cx="8125587" cy="457200"/>
          </a:xfrm>
          <a:custGeom>
            <a:avLst/>
            <a:gdLst>
              <a:gd name="connsiteX0" fmla="*/ 8125587 w 8125587"/>
              <a:gd name="connsiteY0" fmla="*/ 457200 h 457200"/>
              <a:gd name="connsiteX1" fmla="*/ 0 w 8125587"/>
              <a:gd name="connsiteY1" fmla="*/ 457200 h 457200"/>
              <a:gd name="connsiteX2" fmla="*/ 201549 w 8125587"/>
              <a:gd name="connsiteY2" fmla="*/ 228600 h 457200"/>
              <a:gd name="connsiteX3" fmla="*/ 0 w 8125587"/>
              <a:gd name="connsiteY3" fmla="*/ 0 h 457200"/>
              <a:gd name="connsiteX4" fmla="*/ 8125587 w 8125587"/>
              <a:gd name="connsiteY4" fmla="*/ 0 h 457200"/>
              <a:gd name="connsiteX5" fmla="*/ 8125587 w 8125587"/>
              <a:gd name="connsiteY5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125587" h="457200">
                <a:moveTo>
                  <a:pt x="8125587" y="457200"/>
                </a:moveTo>
                <a:lnTo>
                  <a:pt x="0" y="457200"/>
                </a:lnTo>
                <a:lnTo>
                  <a:pt x="201549" y="228600"/>
                </a:lnTo>
                <a:lnTo>
                  <a:pt x="0" y="0"/>
                </a:lnTo>
                <a:lnTo>
                  <a:pt x="8125587" y="0"/>
                </a:lnTo>
                <a:lnTo>
                  <a:pt x="8125587" y="45720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GB" dirty="0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CF069105-6B16-6CD2-4220-CDF2D0BEAD24}"/>
              </a:ext>
            </a:extLst>
          </p:cNvPr>
          <p:cNvSpPr/>
          <p:nvPr/>
        </p:nvSpPr>
        <p:spPr>
          <a:xfrm>
            <a:off x="9840087" y="776287"/>
            <a:ext cx="633983" cy="1414937"/>
          </a:xfrm>
          <a:custGeom>
            <a:avLst/>
            <a:gdLst>
              <a:gd name="connsiteX0" fmla="*/ 0 w 633983"/>
              <a:gd name="connsiteY0" fmla="*/ 1433989 h 1433988"/>
              <a:gd name="connsiteX1" fmla="*/ 0 w 633983"/>
              <a:gd name="connsiteY1" fmla="*/ 976789 h 1433988"/>
              <a:gd name="connsiteX2" fmla="*/ 176689 w 633983"/>
              <a:gd name="connsiteY2" fmla="*/ 716947 h 1433988"/>
              <a:gd name="connsiteX3" fmla="*/ 0 w 633983"/>
              <a:gd name="connsiteY3" fmla="*/ 457105 h 1433988"/>
              <a:gd name="connsiteX4" fmla="*/ 0 w 633983"/>
              <a:gd name="connsiteY4" fmla="*/ 0 h 1433988"/>
              <a:gd name="connsiteX5" fmla="*/ 462534 w 633983"/>
              <a:gd name="connsiteY5" fmla="*/ 225647 h 1433988"/>
              <a:gd name="connsiteX6" fmla="*/ 633984 w 633983"/>
              <a:gd name="connsiteY6" fmla="*/ 716947 h 1433988"/>
              <a:gd name="connsiteX7" fmla="*/ 462534 w 633983"/>
              <a:gd name="connsiteY7" fmla="*/ 1208246 h 1433988"/>
              <a:gd name="connsiteX8" fmla="*/ 0 w 633983"/>
              <a:gd name="connsiteY8" fmla="*/ 1433893 h 14339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33983" h="1433988">
                <a:moveTo>
                  <a:pt x="0" y="1433989"/>
                </a:moveTo>
                <a:lnTo>
                  <a:pt x="0" y="976789"/>
                </a:lnTo>
                <a:cubicBezTo>
                  <a:pt x="94107" y="976789"/>
                  <a:pt x="176689" y="855345"/>
                  <a:pt x="176689" y="716947"/>
                </a:cubicBezTo>
                <a:cubicBezTo>
                  <a:pt x="176689" y="578549"/>
                  <a:pt x="94107" y="457105"/>
                  <a:pt x="0" y="457105"/>
                </a:cubicBezTo>
                <a:lnTo>
                  <a:pt x="0" y="0"/>
                </a:lnTo>
                <a:cubicBezTo>
                  <a:pt x="174879" y="0"/>
                  <a:pt x="343471" y="82296"/>
                  <a:pt x="462534" y="225647"/>
                </a:cubicBezTo>
                <a:cubicBezTo>
                  <a:pt x="573024" y="358807"/>
                  <a:pt x="633984" y="533305"/>
                  <a:pt x="633984" y="716947"/>
                </a:cubicBezTo>
                <a:cubicBezTo>
                  <a:pt x="633984" y="900589"/>
                  <a:pt x="573119" y="1075087"/>
                  <a:pt x="462534" y="1208246"/>
                </a:cubicBezTo>
                <a:cubicBezTo>
                  <a:pt x="343471" y="1351693"/>
                  <a:pt x="174974" y="1433893"/>
                  <a:pt x="0" y="1433893"/>
                </a:cubicBezTo>
                <a:close/>
              </a:path>
            </a:pathLst>
          </a:custGeom>
          <a:solidFill>
            <a:schemeClr val="tx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A394E214-3697-42CC-FB34-5DC43CC3B8C1}"/>
              </a:ext>
            </a:extLst>
          </p:cNvPr>
          <p:cNvSpPr/>
          <p:nvPr/>
        </p:nvSpPr>
        <p:spPr>
          <a:xfrm>
            <a:off x="2348388" y="1734025"/>
            <a:ext cx="7491698" cy="457200"/>
          </a:xfrm>
          <a:custGeom>
            <a:avLst/>
            <a:gdLst>
              <a:gd name="connsiteX0" fmla="*/ 0 w 7491698"/>
              <a:gd name="connsiteY0" fmla="*/ 0 h 457200"/>
              <a:gd name="connsiteX1" fmla="*/ 7491699 w 7491698"/>
              <a:gd name="connsiteY1" fmla="*/ 0 h 457200"/>
              <a:gd name="connsiteX2" fmla="*/ 7491699 w 7491698"/>
              <a:gd name="connsiteY2" fmla="*/ 457200 h 457200"/>
              <a:gd name="connsiteX3" fmla="*/ 0 w 7491698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91698" h="457200">
                <a:moveTo>
                  <a:pt x="0" y="0"/>
                </a:moveTo>
                <a:lnTo>
                  <a:pt x="7491699" y="0"/>
                </a:lnTo>
                <a:lnTo>
                  <a:pt x="7491699" y="457200"/>
                </a:lnTo>
                <a:lnTo>
                  <a:pt x="0" y="457200"/>
                </a:lnTo>
                <a:close/>
              </a:path>
            </a:pathLst>
          </a:custGeom>
          <a:solidFill>
            <a:srgbClr val="000000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1321D407-CC2F-0F72-8397-57BCB3A44BC9}"/>
              </a:ext>
            </a:extLst>
          </p:cNvPr>
          <p:cNvSpPr/>
          <p:nvPr/>
        </p:nvSpPr>
        <p:spPr>
          <a:xfrm>
            <a:off x="1714500" y="1734120"/>
            <a:ext cx="633888" cy="1434083"/>
          </a:xfrm>
          <a:custGeom>
            <a:avLst/>
            <a:gdLst>
              <a:gd name="connsiteX0" fmla="*/ 633889 w 633888"/>
              <a:gd name="connsiteY0" fmla="*/ 1433989 h 1434083"/>
              <a:gd name="connsiteX1" fmla="*/ 171355 w 633888"/>
              <a:gd name="connsiteY1" fmla="*/ 1208342 h 1434083"/>
              <a:gd name="connsiteX2" fmla="*/ 0 w 633888"/>
              <a:gd name="connsiteY2" fmla="*/ 716947 h 1434083"/>
              <a:gd name="connsiteX3" fmla="*/ 171355 w 633888"/>
              <a:gd name="connsiteY3" fmla="*/ 225647 h 1434083"/>
              <a:gd name="connsiteX4" fmla="*/ 633889 w 633888"/>
              <a:gd name="connsiteY4" fmla="*/ 0 h 1434083"/>
              <a:gd name="connsiteX5" fmla="*/ 633889 w 633888"/>
              <a:gd name="connsiteY5" fmla="*/ 457200 h 1434083"/>
              <a:gd name="connsiteX6" fmla="*/ 457200 w 633888"/>
              <a:gd name="connsiteY6" fmla="*/ 717042 h 1434083"/>
              <a:gd name="connsiteX7" fmla="*/ 633889 w 633888"/>
              <a:gd name="connsiteY7" fmla="*/ 976884 h 1434083"/>
              <a:gd name="connsiteX8" fmla="*/ 633889 w 633888"/>
              <a:gd name="connsiteY8" fmla="*/ 1434084 h 14340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33888" h="1434083">
                <a:moveTo>
                  <a:pt x="633889" y="1433989"/>
                </a:moveTo>
                <a:cubicBezTo>
                  <a:pt x="459010" y="1433989"/>
                  <a:pt x="290417" y="1351693"/>
                  <a:pt x="171355" y="1208342"/>
                </a:cubicBezTo>
                <a:cubicBezTo>
                  <a:pt x="60865" y="1075087"/>
                  <a:pt x="0" y="900589"/>
                  <a:pt x="0" y="716947"/>
                </a:cubicBezTo>
                <a:cubicBezTo>
                  <a:pt x="0" y="533305"/>
                  <a:pt x="60865" y="358807"/>
                  <a:pt x="171355" y="225647"/>
                </a:cubicBezTo>
                <a:cubicBezTo>
                  <a:pt x="290417" y="82201"/>
                  <a:pt x="458915" y="0"/>
                  <a:pt x="633889" y="0"/>
                </a:cubicBezTo>
                <a:lnTo>
                  <a:pt x="633889" y="457200"/>
                </a:lnTo>
                <a:cubicBezTo>
                  <a:pt x="539782" y="457200"/>
                  <a:pt x="457200" y="578644"/>
                  <a:pt x="457200" y="717042"/>
                </a:cubicBezTo>
                <a:cubicBezTo>
                  <a:pt x="457200" y="855440"/>
                  <a:pt x="539782" y="976884"/>
                  <a:pt x="633889" y="976884"/>
                </a:cubicBezTo>
                <a:lnTo>
                  <a:pt x="633889" y="1434084"/>
                </a:lnTo>
                <a:close/>
              </a:path>
            </a:pathLst>
          </a:custGeom>
          <a:solidFill>
            <a:srgbClr val="000000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1E669172-1148-9427-890A-965B549D3AF3}"/>
              </a:ext>
            </a:extLst>
          </p:cNvPr>
          <p:cNvSpPr/>
          <p:nvPr/>
        </p:nvSpPr>
        <p:spPr>
          <a:xfrm>
            <a:off x="2321433" y="2710909"/>
            <a:ext cx="7491698" cy="457200"/>
          </a:xfrm>
          <a:custGeom>
            <a:avLst/>
            <a:gdLst>
              <a:gd name="connsiteX0" fmla="*/ 0 w 7491698"/>
              <a:gd name="connsiteY0" fmla="*/ 0 h 457200"/>
              <a:gd name="connsiteX1" fmla="*/ 7491698 w 7491698"/>
              <a:gd name="connsiteY1" fmla="*/ 0 h 457200"/>
              <a:gd name="connsiteX2" fmla="*/ 7491698 w 7491698"/>
              <a:gd name="connsiteY2" fmla="*/ 457200 h 457200"/>
              <a:gd name="connsiteX3" fmla="*/ 0 w 7491698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91698" h="457200">
                <a:moveTo>
                  <a:pt x="0" y="0"/>
                </a:moveTo>
                <a:lnTo>
                  <a:pt x="7491698" y="0"/>
                </a:lnTo>
                <a:lnTo>
                  <a:pt x="7491698" y="457200"/>
                </a:lnTo>
                <a:lnTo>
                  <a:pt x="0" y="457200"/>
                </a:lnTo>
                <a:close/>
              </a:path>
            </a:pathLst>
          </a:custGeom>
          <a:solidFill>
            <a:srgbClr val="000000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2DF48005-5150-6D8B-132C-9548270CE117}"/>
              </a:ext>
            </a:extLst>
          </p:cNvPr>
          <p:cNvSpPr/>
          <p:nvPr/>
        </p:nvSpPr>
        <p:spPr>
          <a:xfrm>
            <a:off x="9813035" y="2710814"/>
            <a:ext cx="633983" cy="1434083"/>
          </a:xfrm>
          <a:custGeom>
            <a:avLst/>
            <a:gdLst>
              <a:gd name="connsiteX0" fmla="*/ 0 w 633983"/>
              <a:gd name="connsiteY0" fmla="*/ 1434084 h 1434083"/>
              <a:gd name="connsiteX1" fmla="*/ 0 w 633983"/>
              <a:gd name="connsiteY1" fmla="*/ 976884 h 1434083"/>
              <a:gd name="connsiteX2" fmla="*/ 176689 w 633983"/>
              <a:gd name="connsiteY2" fmla="*/ 717042 h 1434083"/>
              <a:gd name="connsiteX3" fmla="*/ 0 w 633983"/>
              <a:gd name="connsiteY3" fmla="*/ 457200 h 1434083"/>
              <a:gd name="connsiteX4" fmla="*/ 0 w 633983"/>
              <a:gd name="connsiteY4" fmla="*/ 0 h 1434083"/>
              <a:gd name="connsiteX5" fmla="*/ 462534 w 633983"/>
              <a:gd name="connsiteY5" fmla="*/ 225647 h 1434083"/>
              <a:gd name="connsiteX6" fmla="*/ 633984 w 633983"/>
              <a:gd name="connsiteY6" fmla="*/ 716947 h 1434083"/>
              <a:gd name="connsiteX7" fmla="*/ 462534 w 633983"/>
              <a:gd name="connsiteY7" fmla="*/ 1208246 h 1434083"/>
              <a:gd name="connsiteX8" fmla="*/ 0 w 633983"/>
              <a:gd name="connsiteY8" fmla="*/ 1433894 h 14340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33983" h="1434083">
                <a:moveTo>
                  <a:pt x="0" y="1434084"/>
                </a:moveTo>
                <a:lnTo>
                  <a:pt x="0" y="976884"/>
                </a:lnTo>
                <a:cubicBezTo>
                  <a:pt x="94107" y="976884"/>
                  <a:pt x="176689" y="855440"/>
                  <a:pt x="176689" y="717042"/>
                </a:cubicBezTo>
                <a:cubicBezTo>
                  <a:pt x="176689" y="578644"/>
                  <a:pt x="94107" y="457200"/>
                  <a:pt x="0" y="457200"/>
                </a:cubicBezTo>
                <a:lnTo>
                  <a:pt x="0" y="0"/>
                </a:lnTo>
                <a:cubicBezTo>
                  <a:pt x="174879" y="0"/>
                  <a:pt x="343471" y="82296"/>
                  <a:pt x="462534" y="225647"/>
                </a:cubicBezTo>
                <a:cubicBezTo>
                  <a:pt x="573024" y="358807"/>
                  <a:pt x="633984" y="533305"/>
                  <a:pt x="633984" y="716947"/>
                </a:cubicBezTo>
                <a:cubicBezTo>
                  <a:pt x="633984" y="900589"/>
                  <a:pt x="573119" y="1075087"/>
                  <a:pt x="462534" y="1208246"/>
                </a:cubicBezTo>
                <a:cubicBezTo>
                  <a:pt x="343471" y="1351693"/>
                  <a:pt x="174974" y="1433894"/>
                  <a:pt x="0" y="1433894"/>
                </a:cubicBezTo>
                <a:close/>
              </a:path>
            </a:pathLst>
          </a:custGeom>
          <a:solidFill>
            <a:srgbClr val="000000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77C90EB8-7EC1-C832-ED6A-328FA4400836}"/>
              </a:ext>
            </a:extLst>
          </p:cNvPr>
          <p:cNvSpPr/>
          <p:nvPr/>
        </p:nvSpPr>
        <p:spPr>
          <a:xfrm>
            <a:off x="2321433" y="3687698"/>
            <a:ext cx="7491698" cy="457200"/>
          </a:xfrm>
          <a:custGeom>
            <a:avLst/>
            <a:gdLst>
              <a:gd name="connsiteX0" fmla="*/ 0 w 7491698"/>
              <a:gd name="connsiteY0" fmla="*/ 0 h 457200"/>
              <a:gd name="connsiteX1" fmla="*/ 7491698 w 7491698"/>
              <a:gd name="connsiteY1" fmla="*/ 0 h 457200"/>
              <a:gd name="connsiteX2" fmla="*/ 7491698 w 7491698"/>
              <a:gd name="connsiteY2" fmla="*/ 457200 h 457200"/>
              <a:gd name="connsiteX3" fmla="*/ 0 w 7491698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91698" h="457200">
                <a:moveTo>
                  <a:pt x="0" y="0"/>
                </a:moveTo>
                <a:lnTo>
                  <a:pt x="7491698" y="0"/>
                </a:lnTo>
                <a:lnTo>
                  <a:pt x="7491698" y="457200"/>
                </a:lnTo>
                <a:lnTo>
                  <a:pt x="0" y="457200"/>
                </a:lnTo>
                <a:close/>
              </a:path>
            </a:pathLst>
          </a:custGeom>
          <a:solidFill>
            <a:srgbClr val="000000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9AD0BF17-F0B9-2FA0-BF3F-B3A74AB3B523}"/>
              </a:ext>
            </a:extLst>
          </p:cNvPr>
          <p:cNvSpPr/>
          <p:nvPr/>
        </p:nvSpPr>
        <p:spPr>
          <a:xfrm>
            <a:off x="1714500" y="3687793"/>
            <a:ext cx="633983" cy="1434083"/>
          </a:xfrm>
          <a:custGeom>
            <a:avLst/>
            <a:gdLst>
              <a:gd name="connsiteX0" fmla="*/ 633889 w 633983"/>
              <a:gd name="connsiteY0" fmla="*/ 1433893 h 1434083"/>
              <a:gd name="connsiteX1" fmla="*/ 171355 w 633983"/>
              <a:gd name="connsiteY1" fmla="*/ 1208246 h 1434083"/>
              <a:gd name="connsiteX2" fmla="*/ 0 w 633983"/>
              <a:gd name="connsiteY2" fmla="*/ 716947 h 1434083"/>
              <a:gd name="connsiteX3" fmla="*/ 171450 w 633983"/>
              <a:gd name="connsiteY3" fmla="*/ 225647 h 1434083"/>
              <a:gd name="connsiteX4" fmla="*/ 633984 w 633983"/>
              <a:gd name="connsiteY4" fmla="*/ 0 h 1434083"/>
              <a:gd name="connsiteX5" fmla="*/ 633984 w 633983"/>
              <a:gd name="connsiteY5" fmla="*/ 457200 h 1434083"/>
              <a:gd name="connsiteX6" fmla="*/ 457295 w 633983"/>
              <a:gd name="connsiteY6" fmla="*/ 717042 h 1434083"/>
              <a:gd name="connsiteX7" fmla="*/ 633984 w 633983"/>
              <a:gd name="connsiteY7" fmla="*/ 976884 h 1434083"/>
              <a:gd name="connsiteX8" fmla="*/ 633984 w 633983"/>
              <a:gd name="connsiteY8" fmla="*/ 1434084 h 14340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33983" h="1434083">
                <a:moveTo>
                  <a:pt x="633889" y="1433893"/>
                </a:moveTo>
                <a:cubicBezTo>
                  <a:pt x="459010" y="1433893"/>
                  <a:pt x="290417" y="1351598"/>
                  <a:pt x="171355" y="1208246"/>
                </a:cubicBezTo>
                <a:cubicBezTo>
                  <a:pt x="60865" y="1075087"/>
                  <a:pt x="0" y="900589"/>
                  <a:pt x="0" y="716947"/>
                </a:cubicBezTo>
                <a:cubicBezTo>
                  <a:pt x="0" y="533305"/>
                  <a:pt x="60865" y="358807"/>
                  <a:pt x="171450" y="225647"/>
                </a:cubicBezTo>
                <a:cubicBezTo>
                  <a:pt x="290513" y="82201"/>
                  <a:pt x="459010" y="0"/>
                  <a:pt x="633984" y="0"/>
                </a:cubicBezTo>
                <a:lnTo>
                  <a:pt x="633984" y="457200"/>
                </a:lnTo>
                <a:cubicBezTo>
                  <a:pt x="539877" y="457200"/>
                  <a:pt x="457295" y="578644"/>
                  <a:pt x="457295" y="717042"/>
                </a:cubicBezTo>
                <a:cubicBezTo>
                  <a:pt x="457295" y="855440"/>
                  <a:pt x="539877" y="976884"/>
                  <a:pt x="633984" y="976884"/>
                </a:cubicBezTo>
                <a:lnTo>
                  <a:pt x="633984" y="1434084"/>
                </a:lnTo>
                <a:close/>
              </a:path>
            </a:pathLst>
          </a:custGeom>
          <a:solidFill>
            <a:srgbClr val="000000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945F5AE1-4467-B2BA-D8E2-9A178C6B7482}"/>
              </a:ext>
            </a:extLst>
          </p:cNvPr>
          <p:cNvSpPr/>
          <p:nvPr/>
        </p:nvSpPr>
        <p:spPr>
          <a:xfrm>
            <a:off x="2321433" y="4664487"/>
            <a:ext cx="7491698" cy="457200"/>
          </a:xfrm>
          <a:custGeom>
            <a:avLst/>
            <a:gdLst>
              <a:gd name="connsiteX0" fmla="*/ 0 w 7491698"/>
              <a:gd name="connsiteY0" fmla="*/ 0 h 457200"/>
              <a:gd name="connsiteX1" fmla="*/ 7491698 w 7491698"/>
              <a:gd name="connsiteY1" fmla="*/ 0 h 457200"/>
              <a:gd name="connsiteX2" fmla="*/ 7491698 w 7491698"/>
              <a:gd name="connsiteY2" fmla="*/ 457200 h 457200"/>
              <a:gd name="connsiteX3" fmla="*/ 0 w 7491698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91698" h="457200">
                <a:moveTo>
                  <a:pt x="0" y="0"/>
                </a:moveTo>
                <a:lnTo>
                  <a:pt x="7491698" y="0"/>
                </a:lnTo>
                <a:lnTo>
                  <a:pt x="7491698" y="457200"/>
                </a:lnTo>
                <a:lnTo>
                  <a:pt x="0" y="457200"/>
                </a:lnTo>
                <a:close/>
              </a:path>
            </a:pathLst>
          </a:custGeom>
          <a:solidFill>
            <a:srgbClr val="000000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1DCD6D67-8CE9-EE1A-4F5D-A6FC57595A24}"/>
              </a:ext>
            </a:extLst>
          </p:cNvPr>
          <p:cNvSpPr/>
          <p:nvPr/>
        </p:nvSpPr>
        <p:spPr>
          <a:xfrm>
            <a:off x="9813035" y="4664487"/>
            <a:ext cx="633983" cy="1434084"/>
          </a:xfrm>
          <a:custGeom>
            <a:avLst/>
            <a:gdLst>
              <a:gd name="connsiteX0" fmla="*/ 0 w 633983"/>
              <a:gd name="connsiteY0" fmla="*/ 1434084 h 1434084"/>
              <a:gd name="connsiteX1" fmla="*/ 0 w 633983"/>
              <a:gd name="connsiteY1" fmla="*/ 976884 h 1434084"/>
              <a:gd name="connsiteX2" fmla="*/ 176689 w 633983"/>
              <a:gd name="connsiteY2" fmla="*/ 717042 h 1434084"/>
              <a:gd name="connsiteX3" fmla="*/ 0 w 633983"/>
              <a:gd name="connsiteY3" fmla="*/ 457200 h 1434084"/>
              <a:gd name="connsiteX4" fmla="*/ 0 w 633983"/>
              <a:gd name="connsiteY4" fmla="*/ 0 h 1434084"/>
              <a:gd name="connsiteX5" fmla="*/ 462534 w 633983"/>
              <a:gd name="connsiteY5" fmla="*/ 225647 h 1434084"/>
              <a:gd name="connsiteX6" fmla="*/ 633984 w 633983"/>
              <a:gd name="connsiteY6" fmla="*/ 716947 h 1434084"/>
              <a:gd name="connsiteX7" fmla="*/ 462534 w 633983"/>
              <a:gd name="connsiteY7" fmla="*/ 1208246 h 1434084"/>
              <a:gd name="connsiteX8" fmla="*/ 0 w 633983"/>
              <a:gd name="connsiteY8" fmla="*/ 1433894 h 14340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33983" h="1434084">
                <a:moveTo>
                  <a:pt x="0" y="1434084"/>
                </a:moveTo>
                <a:lnTo>
                  <a:pt x="0" y="976884"/>
                </a:lnTo>
                <a:cubicBezTo>
                  <a:pt x="94107" y="976884"/>
                  <a:pt x="176689" y="855440"/>
                  <a:pt x="176689" y="717042"/>
                </a:cubicBezTo>
                <a:cubicBezTo>
                  <a:pt x="176689" y="578644"/>
                  <a:pt x="94107" y="457200"/>
                  <a:pt x="0" y="457200"/>
                </a:cubicBezTo>
                <a:lnTo>
                  <a:pt x="0" y="0"/>
                </a:lnTo>
                <a:cubicBezTo>
                  <a:pt x="174879" y="0"/>
                  <a:pt x="343471" y="82296"/>
                  <a:pt x="462534" y="225647"/>
                </a:cubicBezTo>
                <a:cubicBezTo>
                  <a:pt x="573024" y="358807"/>
                  <a:pt x="633984" y="533305"/>
                  <a:pt x="633984" y="716947"/>
                </a:cubicBezTo>
                <a:cubicBezTo>
                  <a:pt x="633984" y="900589"/>
                  <a:pt x="573119" y="1075087"/>
                  <a:pt x="462534" y="1208246"/>
                </a:cubicBezTo>
                <a:cubicBezTo>
                  <a:pt x="343471" y="1351693"/>
                  <a:pt x="174974" y="1433894"/>
                  <a:pt x="0" y="1433894"/>
                </a:cubicBezTo>
                <a:close/>
              </a:path>
            </a:pathLst>
          </a:custGeom>
          <a:solidFill>
            <a:srgbClr val="000000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pic>
        <p:nvPicPr>
          <p:cNvPr id="53" name="Graphic 52">
            <a:extLst>
              <a:ext uri="{FF2B5EF4-FFF2-40B4-BE49-F238E27FC236}">
                <a16:creationId xmlns:a16="http://schemas.microsoft.com/office/drawing/2014/main" id="{4342B7A0-325A-F714-452E-D841650D3D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939553" y="956117"/>
            <a:ext cx="8362950" cy="494347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A0022CD-84DA-4AB7-BA8D-7C6B15F4A473}"/>
              </a:ext>
            </a:extLst>
          </p:cNvPr>
          <p:cNvSpPr txBox="1"/>
          <p:nvPr/>
        </p:nvSpPr>
        <p:spPr>
          <a:xfrm>
            <a:off x="561084" y="132796"/>
            <a:ext cx="6356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PE Road Map</a:t>
            </a:r>
            <a:endParaRPr lang="en-GB" b="1" dirty="0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53397CA5-2E1C-4371-9437-AE691785408F}"/>
              </a:ext>
            </a:extLst>
          </p:cNvPr>
          <p:cNvSpPr/>
          <p:nvPr/>
        </p:nvSpPr>
        <p:spPr>
          <a:xfrm>
            <a:off x="862823" y="572003"/>
            <a:ext cx="1283138" cy="1266825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/>
              <a:t>Starting in Year 1</a:t>
            </a: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A8CC6EF5-4A6C-47ED-A2AC-10D1209DCAA7}"/>
              </a:ext>
            </a:extLst>
          </p:cNvPr>
          <p:cNvSpPr/>
          <p:nvPr/>
        </p:nvSpPr>
        <p:spPr>
          <a:xfrm>
            <a:off x="740772" y="5262665"/>
            <a:ext cx="1283138" cy="1266825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KS3 PE</a:t>
            </a:r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9E6DA6FF-F80A-45FF-9D5B-5371DAEF5D27}"/>
              </a:ext>
            </a:extLst>
          </p:cNvPr>
          <p:cNvSpPr/>
          <p:nvPr/>
        </p:nvSpPr>
        <p:spPr>
          <a:xfrm>
            <a:off x="1482045" y="2020092"/>
            <a:ext cx="1056670" cy="961735"/>
          </a:xfrm>
          <a:prstGeom prst="ellipse">
            <a:avLst/>
          </a:prstGeom>
          <a:solidFill>
            <a:srgbClr val="00FFFF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Gym</a:t>
            </a: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B8CBE088-4DD1-459C-A891-37D1926BD2DE}"/>
              </a:ext>
            </a:extLst>
          </p:cNvPr>
          <p:cNvSpPr/>
          <p:nvPr/>
        </p:nvSpPr>
        <p:spPr>
          <a:xfrm>
            <a:off x="5958642" y="2613069"/>
            <a:ext cx="1283138" cy="961734"/>
          </a:xfrm>
          <a:prstGeom prst="ellipse">
            <a:avLst/>
          </a:prstGeom>
          <a:solidFill>
            <a:srgbClr val="00FFFF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dirty="0"/>
              <a:t>Fitness</a:t>
            </a:r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24B2B6D8-7EB5-4D56-A1F7-8110F34E1C8D}"/>
              </a:ext>
            </a:extLst>
          </p:cNvPr>
          <p:cNvSpPr/>
          <p:nvPr/>
        </p:nvSpPr>
        <p:spPr>
          <a:xfrm>
            <a:off x="7600368" y="2482059"/>
            <a:ext cx="1121458" cy="1082951"/>
          </a:xfrm>
          <a:prstGeom prst="ellipse">
            <a:avLst/>
          </a:prstGeom>
          <a:solidFill>
            <a:srgbClr val="00FFFF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dirty="0"/>
              <a:t>Dance</a:t>
            </a:r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7DE6831A-571E-4518-82AC-CB1037011713}"/>
              </a:ext>
            </a:extLst>
          </p:cNvPr>
          <p:cNvSpPr/>
          <p:nvPr/>
        </p:nvSpPr>
        <p:spPr>
          <a:xfrm>
            <a:off x="9137947" y="2467044"/>
            <a:ext cx="1274250" cy="1072042"/>
          </a:xfrm>
          <a:prstGeom prst="ellipse">
            <a:avLst/>
          </a:prstGeom>
          <a:solidFill>
            <a:srgbClr val="00FFFF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dirty="0"/>
              <a:t>Fitness</a:t>
            </a: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2EBB40E7-C22F-4484-8D92-F81DBB00B55C}"/>
              </a:ext>
            </a:extLst>
          </p:cNvPr>
          <p:cNvSpPr/>
          <p:nvPr/>
        </p:nvSpPr>
        <p:spPr>
          <a:xfrm>
            <a:off x="4898807" y="1455331"/>
            <a:ext cx="1121457" cy="1081425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Strikers</a:t>
            </a: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9465B453-9F7A-4BD7-A8C1-31913200846B}"/>
              </a:ext>
            </a:extLst>
          </p:cNvPr>
          <p:cNvSpPr/>
          <p:nvPr/>
        </p:nvSpPr>
        <p:spPr>
          <a:xfrm>
            <a:off x="3243935" y="1487602"/>
            <a:ext cx="1242028" cy="110091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Competitive races- Sports day</a:t>
            </a: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B63B63ED-D06A-4AA6-9D24-E6496B25968A}"/>
              </a:ext>
            </a:extLst>
          </p:cNvPr>
          <p:cNvSpPr/>
          <p:nvPr/>
        </p:nvSpPr>
        <p:spPr>
          <a:xfrm>
            <a:off x="2488384" y="481293"/>
            <a:ext cx="1126569" cy="104741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dirty="0"/>
              <a:t>Gym Invasion</a:t>
            </a:r>
            <a:endParaRPr lang="en-GB" sz="1050" b="1" dirty="0"/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5CCBB70F-5066-47DD-8672-13E711BC670D}"/>
              </a:ext>
            </a:extLst>
          </p:cNvPr>
          <p:cNvSpPr/>
          <p:nvPr/>
        </p:nvSpPr>
        <p:spPr>
          <a:xfrm>
            <a:off x="7256874" y="505344"/>
            <a:ext cx="1126569" cy="104741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dirty="0"/>
              <a:t>Dance</a:t>
            </a:r>
            <a:endParaRPr lang="en-GB" sz="1050" b="1" dirty="0"/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CB751AB8-574B-4CB0-8309-4DB9D07D3544}"/>
              </a:ext>
            </a:extLst>
          </p:cNvPr>
          <p:cNvSpPr/>
          <p:nvPr/>
        </p:nvSpPr>
        <p:spPr>
          <a:xfrm>
            <a:off x="8336750" y="1521998"/>
            <a:ext cx="1190208" cy="112629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dirty="0"/>
              <a:t>KS1QAA</a:t>
            </a:r>
            <a:endParaRPr lang="en-GB" sz="1050" b="1" dirty="0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433B415F-2195-4CAC-A2E2-6A7A12956355}"/>
              </a:ext>
            </a:extLst>
          </p:cNvPr>
          <p:cNvSpPr/>
          <p:nvPr/>
        </p:nvSpPr>
        <p:spPr>
          <a:xfrm>
            <a:off x="4092677" y="498008"/>
            <a:ext cx="1126569" cy="104741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dirty="0"/>
              <a:t>Indoor fitness</a:t>
            </a:r>
            <a:endParaRPr lang="en-GB" sz="1050" b="1" dirty="0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C53A04C3-6528-421F-BC2A-2AA8215A0726}"/>
              </a:ext>
            </a:extLst>
          </p:cNvPr>
          <p:cNvSpPr/>
          <p:nvPr/>
        </p:nvSpPr>
        <p:spPr>
          <a:xfrm>
            <a:off x="5753537" y="485144"/>
            <a:ext cx="1126569" cy="104741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dirty="0"/>
              <a:t>Net wall</a:t>
            </a:r>
            <a:endParaRPr lang="en-GB" sz="1050" b="1" dirty="0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E479A3BA-8447-4DE4-93BD-97D542E39A96}"/>
              </a:ext>
            </a:extLst>
          </p:cNvPr>
          <p:cNvSpPr/>
          <p:nvPr/>
        </p:nvSpPr>
        <p:spPr>
          <a:xfrm>
            <a:off x="8912681" y="465295"/>
            <a:ext cx="1126569" cy="104741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dirty="0"/>
              <a:t>Invasion</a:t>
            </a:r>
            <a:endParaRPr lang="en-GB" sz="1050" b="1" dirty="0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71C8A7E8-AA68-4497-862D-C54BE57D89DF}"/>
              </a:ext>
            </a:extLst>
          </p:cNvPr>
          <p:cNvSpPr/>
          <p:nvPr/>
        </p:nvSpPr>
        <p:spPr>
          <a:xfrm>
            <a:off x="2576107" y="2474192"/>
            <a:ext cx="1242028" cy="945992"/>
          </a:xfrm>
          <a:prstGeom prst="ellipse">
            <a:avLst/>
          </a:prstGeom>
          <a:solidFill>
            <a:srgbClr val="00FFFF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Netball</a:t>
            </a: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B538FCBB-ECFD-4589-BDA9-0941D3ED5F38}"/>
              </a:ext>
            </a:extLst>
          </p:cNvPr>
          <p:cNvSpPr/>
          <p:nvPr/>
        </p:nvSpPr>
        <p:spPr>
          <a:xfrm>
            <a:off x="4281453" y="2475063"/>
            <a:ext cx="1242028" cy="1100912"/>
          </a:xfrm>
          <a:prstGeom prst="ellipse">
            <a:avLst/>
          </a:prstGeom>
          <a:solidFill>
            <a:srgbClr val="00FFFF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Handball</a:t>
            </a: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D833F2BC-9057-4054-B9F1-6AD15DEA9EA3}"/>
              </a:ext>
            </a:extLst>
          </p:cNvPr>
          <p:cNvSpPr/>
          <p:nvPr/>
        </p:nvSpPr>
        <p:spPr>
          <a:xfrm>
            <a:off x="8429091" y="3427854"/>
            <a:ext cx="1274250" cy="1072042"/>
          </a:xfrm>
          <a:prstGeom prst="ellipse">
            <a:avLst/>
          </a:prstGeom>
          <a:solidFill>
            <a:srgbClr val="00FFFF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dirty="0"/>
              <a:t>QAA  Explorers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07A3317B-276C-4220-B2F1-6E75DE9709B9}"/>
              </a:ext>
            </a:extLst>
          </p:cNvPr>
          <p:cNvSpPr/>
          <p:nvPr/>
        </p:nvSpPr>
        <p:spPr>
          <a:xfrm>
            <a:off x="6817297" y="3460626"/>
            <a:ext cx="1274250" cy="1072042"/>
          </a:xfrm>
          <a:prstGeom prst="ellipse">
            <a:avLst/>
          </a:prstGeom>
          <a:solidFill>
            <a:srgbClr val="00FFFF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dirty="0"/>
              <a:t>Hockey</a:t>
            </a: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A10537F1-F40E-410E-84E7-E12304D3B3BD}"/>
              </a:ext>
            </a:extLst>
          </p:cNvPr>
          <p:cNvSpPr/>
          <p:nvPr/>
        </p:nvSpPr>
        <p:spPr>
          <a:xfrm>
            <a:off x="3442849" y="3533512"/>
            <a:ext cx="1274250" cy="1072042"/>
          </a:xfrm>
          <a:prstGeom prst="ellipse">
            <a:avLst/>
          </a:prstGeom>
          <a:solidFill>
            <a:srgbClr val="00FFFF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dirty="0"/>
              <a:t>Striking and Fielding</a:t>
            </a: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32B5620C-AEB0-4A7A-BB86-09E1EC4BB830}"/>
              </a:ext>
            </a:extLst>
          </p:cNvPr>
          <p:cNvSpPr/>
          <p:nvPr/>
        </p:nvSpPr>
        <p:spPr>
          <a:xfrm>
            <a:off x="5152745" y="3502530"/>
            <a:ext cx="1274250" cy="1072042"/>
          </a:xfrm>
          <a:prstGeom prst="ellipse">
            <a:avLst/>
          </a:prstGeom>
          <a:solidFill>
            <a:srgbClr val="00FFFF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dirty="0"/>
              <a:t>Athletics</a:t>
            </a: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7CD00A5B-25FA-468F-A4B8-C24C6AA9C233}"/>
              </a:ext>
            </a:extLst>
          </p:cNvPr>
          <p:cNvSpPr/>
          <p:nvPr/>
        </p:nvSpPr>
        <p:spPr>
          <a:xfrm>
            <a:off x="6295976" y="1513537"/>
            <a:ext cx="1121457" cy="1081425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Athletics</a:t>
            </a: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0CBE16DB-8494-43DF-97AF-124AE9D7F941}"/>
              </a:ext>
            </a:extLst>
          </p:cNvPr>
          <p:cNvSpPr/>
          <p:nvPr/>
        </p:nvSpPr>
        <p:spPr>
          <a:xfrm>
            <a:off x="1831055" y="3465094"/>
            <a:ext cx="1274250" cy="1072042"/>
          </a:xfrm>
          <a:prstGeom prst="ellipse">
            <a:avLst/>
          </a:prstGeom>
          <a:solidFill>
            <a:srgbClr val="00FFFF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dirty="0"/>
              <a:t>Competitive sports</a:t>
            </a:r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704F536E-CD90-441A-B828-BFC018FABFF6}"/>
              </a:ext>
            </a:extLst>
          </p:cNvPr>
          <p:cNvSpPr/>
          <p:nvPr/>
        </p:nvSpPr>
        <p:spPr>
          <a:xfrm>
            <a:off x="2553964" y="4520061"/>
            <a:ext cx="1274250" cy="107204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dirty="0"/>
              <a:t>Gyn</a:t>
            </a: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D2F93A3D-D4E7-46F5-AE41-4F37799D72C0}"/>
              </a:ext>
            </a:extLst>
          </p:cNvPr>
          <p:cNvSpPr/>
          <p:nvPr/>
        </p:nvSpPr>
        <p:spPr>
          <a:xfrm>
            <a:off x="4305027" y="4479152"/>
            <a:ext cx="1274250" cy="107204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dirty="0"/>
              <a:t>Netball</a:t>
            </a: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FCF84D03-895D-4B84-8FB4-B26ECFA1AAE5}"/>
              </a:ext>
            </a:extLst>
          </p:cNvPr>
          <p:cNvSpPr/>
          <p:nvPr/>
        </p:nvSpPr>
        <p:spPr>
          <a:xfrm>
            <a:off x="6229475" y="4542654"/>
            <a:ext cx="1274250" cy="107204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dirty="0"/>
              <a:t>Indoor Fitness</a:t>
            </a:r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826F30AF-1E54-4E22-8828-40426709CF62}"/>
              </a:ext>
            </a:extLst>
          </p:cNvPr>
          <p:cNvSpPr/>
          <p:nvPr/>
        </p:nvSpPr>
        <p:spPr>
          <a:xfrm>
            <a:off x="7885605" y="4499896"/>
            <a:ext cx="1274250" cy="107204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dirty="0"/>
              <a:t>Dance</a:t>
            </a:r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2A8F6F20-B95A-49BF-ACA3-5F360069B7A2}"/>
              </a:ext>
            </a:extLst>
          </p:cNvPr>
          <p:cNvSpPr/>
          <p:nvPr/>
        </p:nvSpPr>
        <p:spPr>
          <a:xfrm>
            <a:off x="9491900" y="4357066"/>
            <a:ext cx="1274250" cy="107204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dirty="0"/>
              <a:t>Badminton</a:t>
            </a: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5C6977AD-457E-4D08-B72F-BBD985CE7E33}"/>
              </a:ext>
            </a:extLst>
          </p:cNvPr>
          <p:cNvSpPr/>
          <p:nvPr/>
        </p:nvSpPr>
        <p:spPr>
          <a:xfrm>
            <a:off x="9028318" y="5530698"/>
            <a:ext cx="1274250" cy="107204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dirty="0"/>
              <a:t>Athletics</a:t>
            </a:r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7466DB3A-2D89-4D21-AD3D-636973A69D42}"/>
              </a:ext>
            </a:extLst>
          </p:cNvPr>
          <p:cNvSpPr/>
          <p:nvPr/>
        </p:nvSpPr>
        <p:spPr>
          <a:xfrm>
            <a:off x="7108603" y="5557456"/>
            <a:ext cx="1274250" cy="107204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dirty="0"/>
              <a:t>QAA</a:t>
            </a: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CCBDA95C-893E-4012-B1B7-5E8FC0AF6CAF}"/>
              </a:ext>
            </a:extLst>
          </p:cNvPr>
          <p:cNvSpPr/>
          <p:nvPr/>
        </p:nvSpPr>
        <p:spPr>
          <a:xfrm>
            <a:off x="5234963" y="5532323"/>
            <a:ext cx="1274250" cy="107204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dirty="0"/>
              <a:t>Rounders</a:t>
            </a: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BB5F15A0-5345-487F-B1B7-86E15F3B5536}"/>
              </a:ext>
            </a:extLst>
          </p:cNvPr>
          <p:cNvSpPr/>
          <p:nvPr/>
        </p:nvSpPr>
        <p:spPr>
          <a:xfrm>
            <a:off x="208591" y="2981827"/>
            <a:ext cx="1274250" cy="1072042"/>
          </a:xfrm>
          <a:prstGeom prst="ellipse">
            <a:avLst/>
          </a:prstGeom>
          <a:solidFill>
            <a:srgbClr val="FF00FF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dirty="0"/>
              <a:t>Swimming</a:t>
            </a:r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667E4956-E81D-4091-BF7F-34D81378ED65}"/>
              </a:ext>
            </a:extLst>
          </p:cNvPr>
          <p:cNvSpPr/>
          <p:nvPr/>
        </p:nvSpPr>
        <p:spPr>
          <a:xfrm>
            <a:off x="3516595" y="5549060"/>
            <a:ext cx="1274250" cy="107204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dirty="0"/>
              <a:t>Competitive sports</a:t>
            </a:r>
          </a:p>
        </p:txBody>
      </p:sp>
    </p:spTree>
    <p:extLst>
      <p:ext uri="{BB962C8B-B14F-4D97-AF65-F5344CB8AC3E}">
        <p14:creationId xmlns:p14="http://schemas.microsoft.com/office/powerpoint/2010/main" val="5270343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57AABDCB1987A4EB31EA560A7E98DD2" ma:contentTypeVersion="14" ma:contentTypeDescription="Create a new document." ma:contentTypeScope="" ma:versionID="fc6a864788d8df63ae162749d70c0720">
  <xsd:schema xmlns:xsd="http://www.w3.org/2001/XMLSchema" xmlns:xs="http://www.w3.org/2001/XMLSchema" xmlns:p="http://schemas.microsoft.com/office/2006/metadata/properties" xmlns:ns3="84074535-d31f-4e45-ace7-b0e15fc30fef" targetNamespace="http://schemas.microsoft.com/office/2006/metadata/properties" ma:root="true" ma:fieldsID="f174317397f71f3e5c0247f15dfafc02" ns3:_="">
    <xsd:import namespace="84074535-d31f-4e45-ace7-b0e15fc30fe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LengthInSeconds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074535-d31f-4e45-ace7-b0e15fc30fe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0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B2CFD28-A1DC-47A7-AA9B-4C46DD8C9178}">
  <ds:schemaRefs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elements/1.1/"/>
    <ds:schemaRef ds:uri="http://purl.org/dc/dcmitype/"/>
    <ds:schemaRef ds:uri="http://schemas.microsoft.com/office/2006/metadata/properties"/>
    <ds:schemaRef ds:uri="http://schemas.openxmlformats.org/package/2006/metadata/core-properties"/>
    <ds:schemaRef ds:uri="84074535-d31f-4e45-ace7-b0e15fc30fef"/>
  </ds:schemaRefs>
</ds:datastoreItem>
</file>

<file path=customXml/itemProps2.xml><?xml version="1.0" encoding="utf-8"?>
<ds:datastoreItem xmlns:ds="http://schemas.openxmlformats.org/officeDocument/2006/customXml" ds:itemID="{7BF244E3-7275-4948-AF57-C103DF6643F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E78E6E6-75BC-41E1-A60A-39A34823DB3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4074535-d31f-4e45-ace7-b0e15fc30fe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560</TotalTime>
  <Words>63</Words>
  <Application>Microsoft Office PowerPoint</Application>
  <PresentationFormat>Widescreen</PresentationFormat>
  <Paragraphs>35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  The PE Curriculum @ ABBEYS PRIMARY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 Stock</dc:creator>
  <cp:lastModifiedBy>Jess Fellowes</cp:lastModifiedBy>
  <cp:revision>12</cp:revision>
  <dcterms:created xsi:type="dcterms:W3CDTF">2023-06-04T12:51:44Z</dcterms:created>
  <dcterms:modified xsi:type="dcterms:W3CDTF">2024-06-10T13:37:17Z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0x010100657AABDCB1987A4EB31EA560A7E98DD2</vt:lpwstr>
  </property>
</Properties>
</file>